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469C29-56FD-4A10-AD87-01BB23CA4DE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088C3E-369E-4637-97AB-00B53A7C50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بسم الله الرحمن الرحیم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گزارش تصویری جشن استقبال ازدانشجومعلمان جدید الورود ورودی های 1401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27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95400"/>
            <a:ext cx="5588000" cy="4191000"/>
          </a:xfrm>
        </p:spPr>
      </p:pic>
    </p:spTree>
    <p:extLst>
      <p:ext uri="{BB962C8B-B14F-4D97-AF65-F5344CB8AC3E}">
        <p14:creationId xmlns:p14="http://schemas.microsoft.com/office/powerpoint/2010/main" val="12406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1430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33906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400800" cy="4267200"/>
          </a:xfrm>
        </p:spPr>
      </p:pic>
    </p:spTree>
    <p:extLst>
      <p:ext uri="{BB962C8B-B14F-4D97-AF65-F5344CB8AC3E}">
        <p14:creationId xmlns:p14="http://schemas.microsoft.com/office/powerpoint/2010/main" val="25922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600700" cy="3733800"/>
          </a:xfrm>
        </p:spPr>
      </p:pic>
    </p:spTree>
    <p:extLst>
      <p:ext uri="{BB962C8B-B14F-4D97-AF65-F5344CB8AC3E}">
        <p14:creationId xmlns:p14="http://schemas.microsoft.com/office/powerpoint/2010/main" val="190181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635500" cy="3048000"/>
          </a:xfrm>
        </p:spPr>
      </p:pic>
    </p:spTree>
    <p:extLst>
      <p:ext uri="{BB962C8B-B14F-4D97-AF65-F5344CB8AC3E}">
        <p14:creationId xmlns:p14="http://schemas.microsoft.com/office/powerpoint/2010/main" val="36513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4927600" cy="3505200"/>
          </a:xfrm>
        </p:spPr>
      </p:pic>
    </p:spTree>
    <p:extLst>
      <p:ext uri="{BB962C8B-B14F-4D97-AF65-F5344CB8AC3E}">
        <p14:creationId xmlns:p14="http://schemas.microsoft.com/office/powerpoint/2010/main" val="2814640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724400" cy="4038600"/>
          </a:xfrm>
        </p:spPr>
      </p:pic>
    </p:spTree>
    <p:extLst>
      <p:ext uri="{BB962C8B-B14F-4D97-AF65-F5344CB8AC3E}">
        <p14:creationId xmlns:p14="http://schemas.microsoft.com/office/powerpoint/2010/main" val="1331259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232400" cy="4191000"/>
          </a:xfrm>
        </p:spPr>
      </p:pic>
    </p:spTree>
    <p:extLst>
      <p:ext uri="{BB962C8B-B14F-4D97-AF65-F5344CB8AC3E}">
        <p14:creationId xmlns:p14="http://schemas.microsoft.com/office/powerpoint/2010/main" val="331274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3716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2364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295400"/>
            <a:ext cx="6286500" cy="4191000"/>
          </a:xfrm>
        </p:spPr>
      </p:pic>
    </p:spTree>
    <p:extLst>
      <p:ext uri="{BB962C8B-B14F-4D97-AF65-F5344CB8AC3E}">
        <p14:creationId xmlns:p14="http://schemas.microsoft.com/office/powerpoint/2010/main" val="33702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524000"/>
            <a:ext cx="5943600" cy="3962400"/>
          </a:xfrm>
        </p:spPr>
      </p:pic>
    </p:spTree>
    <p:extLst>
      <p:ext uri="{BB962C8B-B14F-4D97-AF65-F5344CB8AC3E}">
        <p14:creationId xmlns:p14="http://schemas.microsoft.com/office/powerpoint/2010/main" val="28177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</TotalTime>
  <Words>14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بسم الله الرحمن الرحیم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7</cp:revision>
  <dcterms:created xsi:type="dcterms:W3CDTF">2022-11-01T09:18:42Z</dcterms:created>
  <dcterms:modified xsi:type="dcterms:W3CDTF">2022-11-02T11:14:54Z</dcterms:modified>
</cp:coreProperties>
</file>