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B0C7A3-4393-41EB-B744-FFF2E88424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563F6A-C805-42D3-835E-8AE58D06D5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232" y="5105400"/>
            <a:ext cx="7048944" cy="882119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cs typeface="B Nazanin" panose="00000400000000000000" pitchFamily="2" charset="-78"/>
              </a:rPr>
              <a:t>روز فکرهای خلاق روز اندیشه های نو 16 آذر مبارک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667000"/>
            <a:ext cx="7175351" cy="1793167"/>
          </a:xfrm>
        </p:spPr>
        <p:txBody>
          <a:bodyPr/>
          <a:lstStyle/>
          <a:p>
            <a:r>
              <a:rPr lang="fa-IR" dirty="0">
                <a:cs typeface="2  Titr" panose="00000700000000000000" pitchFamily="2" charset="-78"/>
              </a:rPr>
              <a:t>بسم الله الرحمن الرحیم</a:t>
            </a:r>
            <a:endParaRPr lang="en-US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2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838200"/>
            <a:ext cx="8046156" cy="5287963"/>
          </a:xfrm>
        </p:spPr>
      </p:pic>
    </p:spTree>
    <p:extLst>
      <p:ext uri="{BB962C8B-B14F-4D97-AF65-F5344CB8AC3E}">
        <p14:creationId xmlns:p14="http://schemas.microsoft.com/office/powerpoint/2010/main" val="16724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8069"/>
            <a:ext cx="8077200" cy="4543425"/>
          </a:xfrm>
        </p:spPr>
      </p:pic>
    </p:spTree>
    <p:extLst>
      <p:ext uri="{BB962C8B-B14F-4D97-AF65-F5344CB8AC3E}">
        <p14:creationId xmlns:p14="http://schemas.microsoft.com/office/powerpoint/2010/main" val="15228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909278" cy="5364163"/>
          </a:xfrm>
        </p:spPr>
      </p:pic>
    </p:spTree>
    <p:extLst>
      <p:ext uri="{BB962C8B-B14F-4D97-AF65-F5344CB8AC3E}">
        <p14:creationId xmlns:p14="http://schemas.microsoft.com/office/powerpoint/2010/main" val="19100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31838"/>
            <a:ext cx="5105400" cy="4297362"/>
          </a:xfrm>
        </p:spPr>
      </p:pic>
    </p:spTree>
    <p:extLst>
      <p:ext uri="{BB962C8B-B14F-4D97-AF65-F5344CB8AC3E}">
        <p14:creationId xmlns:p14="http://schemas.microsoft.com/office/powerpoint/2010/main" val="37828734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مرکزآموزش عالی شهیدباهنر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گزارش روز دانشجو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670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r>
              <a:rPr lang="fa-IR" sz="2800" dirty="0"/>
              <a:t>تاریخ:1401/09/16</a:t>
            </a:r>
            <a:endParaRPr lang="fa-IR" sz="3600" dirty="0"/>
          </a:p>
          <a:p>
            <a:pPr algn="ctr"/>
            <a:r>
              <a:rPr lang="fa-IR" sz="2800" dirty="0"/>
              <a:t>ساعت:9 صبح</a:t>
            </a:r>
          </a:p>
          <a:p>
            <a:pPr algn="ctr"/>
            <a:r>
              <a:rPr lang="fa-IR" sz="2800" dirty="0">
                <a:cs typeface="2  Titr" panose="00000700000000000000" pitchFamily="2" charset="-78"/>
              </a:rPr>
              <a:t>مکان :مرکز شهید باهن</a:t>
            </a:r>
            <a:r>
              <a:rPr lang="fa-IR" dirty="0">
                <a:cs typeface="2  Titr" panose="00000700000000000000" pitchFamily="2" charset="-78"/>
              </a:rPr>
              <a:t>ر</a:t>
            </a:r>
            <a:endParaRPr lang="en-US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153091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95" y="762000"/>
            <a:ext cx="5353805" cy="5364163"/>
          </a:xfrm>
        </p:spPr>
      </p:pic>
    </p:spTree>
    <p:extLst>
      <p:ext uri="{BB962C8B-B14F-4D97-AF65-F5344CB8AC3E}">
        <p14:creationId xmlns:p14="http://schemas.microsoft.com/office/powerpoint/2010/main" val="24908818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266744" cy="4082256"/>
          </a:xfrm>
        </p:spPr>
      </p:pic>
    </p:spTree>
    <p:extLst>
      <p:ext uri="{BB962C8B-B14F-4D97-AF65-F5344CB8AC3E}">
        <p14:creationId xmlns:p14="http://schemas.microsoft.com/office/powerpoint/2010/main" val="35292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7375878" cy="5745163"/>
          </a:xfrm>
        </p:spPr>
      </p:pic>
    </p:spTree>
    <p:extLst>
      <p:ext uri="{BB962C8B-B14F-4D97-AF65-F5344CB8AC3E}">
        <p14:creationId xmlns:p14="http://schemas.microsoft.com/office/powerpoint/2010/main" val="12923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0906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280927989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6172200" cy="5668963"/>
          </a:xfrm>
        </p:spPr>
      </p:pic>
    </p:spTree>
    <p:extLst>
      <p:ext uri="{BB962C8B-B14F-4D97-AF65-F5344CB8AC3E}">
        <p14:creationId xmlns:p14="http://schemas.microsoft.com/office/powerpoint/2010/main" val="28504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43769"/>
            <a:ext cx="8077200" cy="4543425"/>
          </a:xfrm>
        </p:spPr>
      </p:pic>
    </p:spTree>
    <p:extLst>
      <p:ext uri="{BB962C8B-B14F-4D97-AF65-F5344CB8AC3E}">
        <p14:creationId xmlns:p14="http://schemas.microsoft.com/office/powerpoint/2010/main" val="312758922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32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2  Titr</vt:lpstr>
      <vt:lpstr>B Nazanin</vt:lpstr>
      <vt:lpstr>Georgia</vt:lpstr>
      <vt:lpstr>Tahoma</vt:lpstr>
      <vt:lpstr>Trebuchet MS</vt:lpstr>
      <vt:lpstr>Slipstream</vt:lpstr>
      <vt:lpstr>بسم الله الرحمن الرحیم</vt:lpstr>
      <vt:lpstr>گزارش روز دانشجو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a</dc:creator>
  <cp:lastModifiedBy>Support</cp:lastModifiedBy>
  <cp:revision>7</cp:revision>
  <dcterms:created xsi:type="dcterms:W3CDTF">2022-12-17T06:25:26Z</dcterms:created>
  <dcterms:modified xsi:type="dcterms:W3CDTF">2023-01-16T07:37:53Z</dcterms:modified>
</cp:coreProperties>
</file>