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1542" y="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C64173A-F015-4592-8280-2E43026523B3}" type="datetimeFigureOut">
              <a:rPr lang="en-US" smtClean="0"/>
              <a:t>7/19/2023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32CC3AB-B499-40EC-8B78-F578AD3F7E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20438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07FDE2-257B-4609-A555-A1131E79078F}" type="datetimeFigureOut">
              <a:rPr lang="en-US" smtClean="0"/>
              <a:t>7/19/2023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3569A-2BF6-4149-BC5C-B4A9AC2428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33996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07FDE2-257B-4609-A555-A1131E79078F}" type="datetimeFigureOut">
              <a:rPr lang="en-US" smtClean="0"/>
              <a:t>7/19/2023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3569A-2BF6-4149-BC5C-B4A9AC2428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57764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07FDE2-257B-4609-A555-A1131E79078F}" type="datetimeFigureOut">
              <a:rPr lang="en-US" smtClean="0"/>
              <a:t>7/19/2023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3569A-2BF6-4149-BC5C-B4A9AC2428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11578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07FDE2-257B-4609-A555-A1131E79078F}" type="datetimeFigureOut">
              <a:rPr lang="en-US" smtClean="0"/>
              <a:t>7/19/2023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3569A-2BF6-4149-BC5C-B4A9AC2428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64912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07FDE2-257B-4609-A555-A1131E79078F}" type="datetimeFigureOut">
              <a:rPr lang="en-US" smtClean="0"/>
              <a:t>7/19/2023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3569A-2BF6-4149-BC5C-B4A9AC2428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9490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07FDE2-257B-4609-A555-A1131E79078F}" type="datetimeFigureOut">
              <a:rPr lang="en-US" smtClean="0"/>
              <a:t>7/19/2023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3569A-2BF6-4149-BC5C-B4A9AC2428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74733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07FDE2-257B-4609-A555-A1131E79078F}" type="datetimeFigureOut">
              <a:rPr lang="en-US" smtClean="0"/>
              <a:t>7/19/2023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3569A-2BF6-4149-BC5C-B4A9AC2428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01543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07FDE2-257B-4609-A555-A1131E79078F}" type="datetimeFigureOut">
              <a:rPr lang="en-US" smtClean="0"/>
              <a:t>7/19/2023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3569A-2BF6-4149-BC5C-B4A9AC2428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79674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07FDE2-257B-4609-A555-A1131E79078F}" type="datetimeFigureOut">
              <a:rPr lang="en-US" smtClean="0"/>
              <a:t>7/19/2023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3569A-2BF6-4149-BC5C-B4A9AC2428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80788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07FDE2-257B-4609-A555-A1131E79078F}" type="datetimeFigureOut">
              <a:rPr lang="en-US" smtClean="0"/>
              <a:t>7/19/2023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3569A-2BF6-4149-BC5C-B4A9AC2428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90375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07FDE2-257B-4609-A555-A1131E79078F}" type="datetimeFigureOut">
              <a:rPr lang="en-US" smtClean="0"/>
              <a:t>7/19/2023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3569A-2BF6-4149-BC5C-B4A9AC2428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87633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07FDE2-257B-4609-A555-A1131E79078F}" type="datetimeFigureOut">
              <a:rPr lang="en-US" smtClean="0"/>
              <a:t>7/19/2023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13569A-2BF6-4149-BC5C-B4A9AC2428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48725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NADP\Desktop\11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1781C9B9-9363-6A1F-C1CA-9A33D99933C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86600" y="228601"/>
            <a:ext cx="1676400" cy="1752599"/>
          </a:xfrm>
          <a:prstGeom prst="rect">
            <a:avLst/>
          </a:prstGeom>
          <a:ln w="76200">
            <a:solidFill>
              <a:schemeClr val="tx2">
                <a:lumMod val="60000"/>
                <a:lumOff val="40000"/>
              </a:schemeClr>
            </a:solidFill>
          </a:ln>
          <a:effectLst>
            <a:outerShdw blurRad="76200" dist="12700" dir="2700000" sy="-23000" kx="-800400" algn="bl" rotWithShape="0">
              <a:prstClr val="black">
                <a:alpha val="20000"/>
              </a:prstClr>
            </a:outerShdw>
          </a:effectLst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C0CA08C1-44A0-E490-697D-6B771494A2F8}"/>
              </a:ext>
            </a:extLst>
          </p:cNvPr>
          <p:cNvSpPr txBox="1"/>
          <p:nvPr/>
        </p:nvSpPr>
        <p:spPr>
          <a:xfrm>
            <a:off x="1848395" y="1091837"/>
            <a:ext cx="5085805" cy="480131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a-IR" dirty="0">
                <a:cs typeface="B Titr" panose="00000700000000000000" pitchFamily="2" charset="-78"/>
              </a:rPr>
              <a:t>کسب رتبه اول کشوری جشنواره تدریس برتر توسط  </a:t>
            </a:r>
          </a:p>
          <a:p>
            <a:pPr algn="ctr"/>
            <a:endParaRPr lang="fa-IR" dirty="0">
              <a:cs typeface="B Titr" panose="00000700000000000000" pitchFamily="2" charset="-78"/>
            </a:endParaRPr>
          </a:p>
          <a:p>
            <a:pPr algn="ctr"/>
            <a:endParaRPr lang="fa-IR" dirty="0">
              <a:cs typeface="B Titr" panose="00000700000000000000" pitchFamily="2" charset="-78"/>
            </a:endParaRPr>
          </a:p>
          <a:p>
            <a:pPr algn="ctr"/>
            <a:r>
              <a:rPr lang="fa-IR" dirty="0">
                <a:cs typeface="B Titr" panose="00000700000000000000" pitchFamily="2" charset="-78"/>
              </a:rPr>
              <a:t>             خانم فاطمه محقق دانشجوی زبان انگلیسی   </a:t>
            </a:r>
          </a:p>
          <a:p>
            <a:pPr algn="ctr"/>
            <a:endParaRPr lang="fa-IR" dirty="0">
              <a:cs typeface="B Titr" panose="00000700000000000000" pitchFamily="2" charset="-78"/>
            </a:endParaRPr>
          </a:p>
          <a:p>
            <a:pPr algn="ctr"/>
            <a:r>
              <a:rPr lang="fa-IR" dirty="0">
                <a:cs typeface="B Titr" panose="00000700000000000000" pitchFamily="2" charset="-78"/>
              </a:rPr>
              <a:t>و</a:t>
            </a:r>
          </a:p>
          <a:p>
            <a:pPr algn="ctr"/>
            <a:endParaRPr lang="fa-IR" dirty="0">
              <a:cs typeface="B Arash" panose="00000400000000000000" pitchFamily="2" charset="-78"/>
            </a:endParaRPr>
          </a:p>
          <a:p>
            <a:pPr algn="ctr"/>
            <a:r>
              <a:rPr lang="fa-IR" dirty="0">
                <a:cs typeface="B Titr" panose="00000700000000000000" pitchFamily="2" charset="-78"/>
              </a:rPr>
              <a:t>کسب رتبه دوم کشوری جشنواره تدریس برتر توسط</a:t>
            </a:r>
          </a:p>
          <a:p>
            <a:pPr algn="ctr"/>
            <a:endParaRPr lang="fa-IR" dirty="0">
              <a:cs typeface="B Titr" panose="00000700000000000000" pitchFamily="2" charset="-78"/>
            </a:endParaRPr>
          </a:p>
          <a:p>
            <a:pPr algn="ctr"/>
            <a:endParaRPr lang="fa-IR" dirty="0">
              <a:cs typeface="B Titr" panose="00000700000000000000" pitchFamily="2" charset="-78"/>
            </a:endParaRPr>
          </a:p>
          <a:p>
            <a:pPr algn="ctr"/>
            <a:r>
              <a:rPr lang="fa-IR" dirty="0">
                <a:cs typeface="B Titr" panose="00000700000000000000" pitchFamily="2" charset="-78"/>
              </a:rPr>
              <a:t>     خانم کیمیا ترابی نیگجه دانشجوی ادبیات فارسی</a:t>
            </a:r>
          </a:p>
          <a:p>
            <a:pPr algn="ctr"/>
            <a:endParaRPr lang="fa-IR" dirty="0">
              <a:cs typeface="B Titr" panose="00000700000000000000" pitchFamily="2" charset="-78"/>
            </a:endParaRPr>
          </a:p>
          <a:p>
            <a:pPr algn="ctr"/>
            <a:endParaRPr lang="fa-IR" dirty="0">
              <a:cs typeface="B Titr" panose="00000700000000000000" pitchFamily="2" charset="-78"/>
            </a:endParaRPr>
          </a:p>
          <a:p>
            <a:pPr algn="ctr"/>
            <a:r>
              <a:rPr lang="fa-IR" dirty="0">
                <a:cs typeface="B Titr" panose="00000700000000000000" pitchFamily="2" charset="-78"/>
              </a:rPr>
              <a:t>برجامعه پرتلاش فرهنگیان مبارک</a:t>
            </a:r>
          </a:p>
          <a:p>
            <a:pPr algn="ctr"/>
            <a:r>
              <a:rPr lang="fa-IR" dirty="0">
                <a:cs typeface="B Titr" panose="00000700000000000000" pitchFamily="2" charset="-78"/>
              </a:rPr>
              <a:t> </a:t>
            </a:r>
          </a:p>
          <a:p>
            <a:pPr algn="ctr"/>
            <a:endParaRPr lang="fa-IR" dirty="0">
              <a:cs typeface="B Titr" panose="00000700000000000000" pitchFamily="2" charset="-78"/>
            </a:endParaRPr>
          </a:p>
          <a:p>
            <a:pPr algn="ctr"/>
            <a:r>
              <a:rPr lang="fa-IR" dirty="0">
                <a:cs typeface="B Titr" panose="00000700000000000000" pitchFamily="2" charset="-78"/>
              </a:rPr>
              <a:t>مرکز آموزش عالی شهید باهنر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C6EDE734-A0EC-4774-1123-4BD3CC2BC79E}"/>
              </a:ext>
            </a:extLst>
          </p:cNvPr>
          <p:cNvSpPr/>
          <p:nvPr/>
        </p:nvSpPr>
        <p:spPr>
          <a:xfrm>
            <a:off x="152401" y="3428999"/>
            <a:ext cx="2514600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endParaRPr lang="en-US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45027445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138</TotalTime>
  <Words>42</Words>
  <Application>Microsoft Office PowerPoint</Application>
  <PresentationFormat>On-screen Show (4:3)</PresentationFormat>
  <Paragraphs>17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NADP</dc:creator>
  <cp:lastModifiedBy>Admin</cp:lastModifiedBy>
  <cp:revision>23</cp:revision>
  <dcterms:created xsi:type="dcterms:W3CDTF">2023-02-21T05:05:34Z</dcterms:created>
  <dcterms:modified xsi:type="dcterms:W3CDTF">2023-07-19T08:24:34Z</dcterms:modified>
</cp:coreProperties>
</file>