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3" r:id="rId1"/>
  </p:sldMasterIdLst>
  <p:sldIdLst>
    <p:sldId id="259" r:id="rId2"/>
  </p:sldIdLst>
  <p:sldSz cx="9144000" cy="6858000" type="screen4x3"/>
  <p:notesSz cx="6735763" cy="9799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CB0F43A-C21A-4EA5-9969-8CC375108EDA}">
          <p14:sldIdLst/>
        </p14:section>
        <p14:section name="Untitled Section" id="{38F6041D-42A1-411A-BBDE-FFDA548F3EA2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2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4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3"/>
            <a:ext cx="5917679" cy="255498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76937" y="1828799"/>
            <a:ext cx="990599" cy="228659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10" y="3264407"/>
            <a:ext cx="3859795" cy="228659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93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5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24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2" name="TextBox 11"/>
          <p:cNvSpPr txBox="1"/>
          <p:nvPr/>
        </p:nvSpPr>
        <p:spPr bwMode="gray">
          <a:xfrm>
            <a:off x="7033422" y="2898648"/>
            <a:ext cx="660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”</a:t>
            </a:r>
          </a:p>
        </p:txBody>
      </p:sp>
      <p:sp>
        <p:nvSpPr>
          <p:cNvPr id="11" name="TextBox 10"/>
          <p:cNvSpPr txBox="1"/>
          <p:nvPr/>
        </p:nvSpPr>
        <p:spPr bwMode="gray">
          <a:xfrm>
            <a:off x="651683" y="589767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58" y="903421"/>
            <a:ext cx="6160385" cy="289565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5"/>
            <a:ext cx="6422005" cy="1024065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953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786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2305"/>
            <a:ext cx="6423592" cy="7146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2313433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5"/>
            <a:ext cx="2313432" cy="287771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2" y="2489200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2" y="3147165"/>
            <a:ext cx="2326749" cy="286987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1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1" y="3147164"/>
            <a:ext cx="2313740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38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461" y="4180095"/>
            <a:ext cx="229904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2743" y="2486221"/>
            <a:ext cx="2021456" cy="14503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1"/>
          </p:nvPr>
        </p:nvSpPr>
        <p:spPr>
          <a:xfrm>
            <a:off x="881461" y="4837558"/>
            <a:ext cx="2298410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4318" y="4179596"/>
            <a:ext cx="231779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509453"/>
            <a:ext cx="2025182" cy="142708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37558"/>
            <a:ext cx="2330903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1" y="4179595"/>
            <a:ext cx="229949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509453"/>
            <a:ext cx="2018839" cy="142708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1" y="4837558"/>
            <a:ext cx="229949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07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56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077347" cy="457199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218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418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 bwMode="gray"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257588"/>
            <a:ext cx="3101765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7"/>
            <a:ext cx="3054653" cy="302034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738039" y="7605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65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80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306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71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94298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39" y="3253588"/>
            <a:ext cx="3636981" cy="276621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83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70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30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89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1182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89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678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0000"/>
            <a:ext cx="3001938" cy="161619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1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03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25" name="Rectangle 24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3202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6343201" cy="353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39638" y="6365499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  <a:latin typeface="+mn-lt"/>
              </a:defRPr>
            </a:lvl1pPr>
          </a:lstStyle>
          <a:p>
            <a:fld id="{2D07FDE2-257B-4609-A555-A1131E79078F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8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E013569A-2BF6-4149-BC5C-B4A9AC242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218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4" r:id="rId1"/>
    <p:sldLayoutId id="2147483985" r:id="rId2"/>
    <p:sldLayoutId id="2147483986" r:id="rId3"/>
    <p:sldLayoutId id="2147483987" r:id="rId4"/>
    <p:sldLayoutId id="2147483988" r:id="rId5"/>
    <p:sldLayoutId id="2147483989" r:id="rId6"/>
    <p:sldLayoutId id="2147483990" r:id="rId7"/>
    <p:sldLayoutId id="2147483991" r:id="rId8"/>
    <p:sldLayoutId id="2147483992" r:id="rId9"/>
    <p:sldLayoutId id="2147483993" r:id="rId10"/>
    <p:sldLayoutId id="2147483994" r:id="rId11"/>
    <p:sldLayoutId id="2147483995" r:id="rId12"/>
    <p:sldLayoutId id="2147483996" r:id="rId13"/>
    <p:sldLayoutId id="2147483997" r:id="rId14"/>
    <p:sldLayoutId id="2147483998" r:id="rId15"/>
    <p:sldLayoutId id="2147483999" r:id="rId16"/>
    <p:sldLayoutId id="214748400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NADP\Desktop\صورتجلسات\آرم و لوگو\ppp.jpg">
            <a:extLst>
              <a:ext uri="{FF2B5EF4-FFF2-40B4-BE49-F238E27FC236}">
                <a16:creationId xmlns:a16="http://schemas.microsoft.com/office/drawing/2014/main" id="{A5CAAC69-4827-7CBE-22CB-3775ACD7F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81000"/>
            <a:ext cx="1186542" cy="1295401"/>
          </a:xfrm>
          <a:prstGeom prst="rect">
            <a:avLst/>
          </a:prstGeom>
          <a:ln w="76200"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EB255B1-0A20-99B0-546A-CE861680A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0" y="2032000"/>
            <a:ext cx="4234541" cy="421640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a-IR" dirty="0">
                <a:ln w="0"/>
                <a:solidFill>
                  <a:schemeClr val="tx1"/>
                </a:solidFill>
              </a:rPr>
              <a:t>مدرس </a:t>
            </a: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  <a:p>
            <a:endParaRPr lang="fa-IR" dirty="0">
              <a:ln w="0"/>
              <a:solidFill>
                <a:schemeClr val="tx1"/>
              </a:solidFill>
            </a:endParaRP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ED5F5C28-7E4F-A814-0B93-CC79A1EEB661}"/>
              </a:ext>
            </a:extLst>
          </p:cNvPr>
          <p:cNvSpPr txBox="1">
            <a:spLocks/>
          </p:cNvSpPr>
          <p:nvPr/>
        </p:nvSpPr>
        <p:spPr>
          <a:xfrm>
            <a:off x="4571999" y="1905000"/>
            <a:ext cx="4234541" cy="4216400"/>
          </a:xfrm>
          <a:prstGeom prst="rect">
            <a:avLst/>
          </a:prstGeom>
          <a:ln w="9525" cap="rnd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مدرس </a:t>
            </a: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fa-I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fa-IR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ککککککسب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5D1115A-67FA-19D7-0AF8-215263BC0BB7}"/>
              </a:ext>
            </a:extLst>
          </p:cNvPr>
          <p:cNvSpPr/>
          <p:nvPr/>
        </p:nvSpPr>
        <p:spPr>
          <a:xfrm>
            <a:off x="4800600" y="2967335"/>
            <a:ext cx="400594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کسب مقام اول کشوری جشنواره تدریس برتر</a:t>
            </a:r>
          </a:p>
          <a:p>
            <a:pPr algn="ctr"/>
            <a:r>
              <a:rPr lang="fa-IR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رشته زبان انگلیسی</a:t>
            </a:r>
          </a:p>
          <a:p>
            <a:pPr algn="ctr"/>
            <a:r>
              <a:rPr lang="fa-IR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توسط سرکار خانم فاطمه محقق</a:t>
            </a:r>
          </a:p>
          <a:p>
            <a:pPr algn="ctr"/>
            <a:r>
              <a:rPr lang="fa-IR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تبریک گفته موفقیت روزافزون شما را از درگاه خداوند خواهانیم</a:t>
            </a: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C64FCF93-942B-91B7-9C88-3C35363BD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36600"/>
            <a:ext cx="3505200" cy="939801"/>
          </a:xfrm>
        </p:spPr>
        <p:txBody>
          <a:bodyPr>
            <a:normAutofit fontScale="90000"/>
          </a:bodyPr>
          <a:lstStyle/>
          <a:p>
            <a:r>
              <a:rPr lang="fa-IR" dirty="0"/>
              <a:t>ز کوشش به هرچیز خواهی رسید</a:t>
            </a:r>
            <a:br>
              <a:rPr lang="fa-IR" dirty="0"/>
            </a:br>
            <a:r>
              <a:rPr lang="fa-IR" dirty="0"/>
              <a:t>به هرچیز خواهی کماهی رسید  </a:t>
            </a:r>
            <a:br>
              <a:rPr lang="fa-IR" dirty="0"/>
            </a:br>
            <a:endParaRPr lang="en-US" dirty="0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60B51728-1FB4-A0B4-FC23-5061889673F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2" b="5502"/>
          <a:stretch>
            <a:fillRect/>
          </a:stretch>
        </p:blipFill>
        <p:spPr>
          <a:xfrm>
            <a:off x="685800" y="1524000"/>
            <a:ext cx="3505200" cy="4724400"/>
          </a:xfrm>
        </p:spPr>
      </p:pic>
    </p:spTree>
    <p:extLst>
      <p:ext uri="{BB962C8B-B14F-4D97-AF65-F5344CB8AC3E}">
        <p14:creationId xmlns:p14="http://schemas.microsoft.com/office/powerpoint/2010/main" val="5546244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305</TotalTime>
  <Words>41</Words>
  <Application>Microsoft Office PowerPoint</Application>
  <PresentationFormat>On-screen Show (4:3)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 Boardroom</vt:lpstr>
      <vt:lpstr>ز کوشش به هرچیز خواهی رسید به هرچیز خواهی کماهی رسید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NADP</dc:creator>
  <cp:lastModifiedBy>Admin</cp:lastModifiedBy>
  <cp:revision>33</cp:revision>
  <cp:lastPrinted>2023-02-26T09:32:13Z</cp:lastPrinted>
  <dcterms:created xsi:type="dcterms:W3CDTF">2023-02-21T05:05:34Z</dcterms:created>
  <dcterms:modified xsi:type="dcterms:W3CDTF">2023-07-19T08:56:48Z</dcterms:modified>
</cp:coreProperties>
</file>